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C729C4"/>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5"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27/02/2024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27/02/2024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41119</TotalTime>
  <Words>2024</Words>
  <Application>Microsoft Macintosh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192</cp:revision>
  <dcterms:created xsi:type="dcterms:W3CDTF">2023-05-23T15:53:47Z</dcterms:created>
  <dcterms:modified xsi:type="dcterms:W3CDTF">2024-02-27T15:23:26Z</dcterms:modified>
</cp:coreProperties>
</file>